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0" y="1353312"/>
            <a:ext cx="4873752" cy="411480"/>
          </a:xfrm>
          <a:prstGeom prst="roundRect">
            <a:avLst/>
          </a:prstGeom>
          <a:solidFill>
            <a:srgbClr val="F0F6FC"/>
          </a:solidFill>
          <a:ln>
            <a:solidFill>
              <a:srgbClr val="164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767328" y="1435608"/>
            <a:ext cx="4645152" cy="20116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100" b="1">
                <a:solidFill>
                  <a:srgbClr val="164E91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057400"/>
            <a:ext cx="10360152" cy="9601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2700" b="1">
                <a:solidFill>
                  <a:srgbClr val="1C304E"/>
                </a:solidFill>
                <a:latin typeface="Arial"/>
              </a:rPr>
              <a:t>TÍTULO DO TRABALHO:
SUBTÍTULO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246120"/>
            <a:ext cx="8366760" cy="54864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400" b="0">
                <a:solidFill>
                  <a:srgbClr val="5F6976"/>
                </a:solidFill>
                <a:latin typeface="Arial"/>
              </a:rPr>
              <a:t>Nome do(a) aluno(a)
Orientador(a): Prof.(a) Nome do(a) Orientador(a)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4041648"/>
            <a:ext cx="8366760" cy="41148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000" b="0">
                <a:solidFill>
                  <a:srgbClr val="5F6976"/>
                </a:solidFill>
                <a:latin typeface="Arial"/>
              </a:rPr>
              <a:t>Curso • Instituição • E-mail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709160"/>
            <a:ext cx="836676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100" b="1">
                <a:solidFill>
                  <a:srgbClr val="164E91"/>
                </a:solidFill>
                <a:latin typeface="Arial"/>
              </a:rPr>
              <a:t>Birigui – SP •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1. INTRODUÇÃO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de forma objetiva: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contextualização do tema;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justificativa da pesquisa;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problema investigado.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2. OBJETIVOS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os objetivos da pesquisa: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objetivo geral;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objetivos específicos, quando houver.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3. MÉTODOS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Descreva sinteticamente: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tipo e abordagem da pesquisa;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procedimentos metodológicos adotados;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técnicas de coleta;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4398264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forma de análise dos dados.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4. RESULTADOS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70408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65836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os principais achados da pesquisa.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63550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dados ou evidências mais relevantes;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63550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análises realizadas;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63550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reflexões produzidas a partir dos resultados.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18120" y="1828800"/>
            <a:ext cx="3840480" cy="4069080"/>
          </a:xfrm>
          <a:prstGeom prst="roundRect">
            <a:avLst/>
          </a:prstGeom>
          <a:solidFill>
            <a:srgbClr val="F0F6FC"/>
          </a:solidFill>
          <a:ln>
            <a:solidFill>
              <a:srgbClr val="BE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074152" y="2880360"/>
            <a:ext cx="3337560" cy="4572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400" b="1">
                <a:solidFill>
                  <a:srgbClr val="164E91"/>
                </a:solidFill>
                <a:latin typeface="Arial"/>
              </a:rPr>
              <a:t>ESPAÇO PARA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74152" y="3383280"/>
            <a:ext cx="3337560" cy="9144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600" b="1">
                <a:solidFill>
                  <a:srgbClr val="1C304E"/>
                </a:solidFill>
                <a:latin typeface="Arial"/>
              </a:rPr>
              <a:t>GRÁFICO • TABELA
IMAGEM • QUADRO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5. CONCLUSÃO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Sintetize o encerramento do trabalho: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principais contribuições da pesquisa;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resultados mais relevantes;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possíveis implicações do estudo.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6. REFERÊNCIAS BIBLIOGRÁFICAS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as principais referências utilizadas.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organizar conforme o padrão ABNT;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manter apenas as referências essenciais para a apresentação.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965960"/>
            <a:ext cx="10332720" cy="6858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3000" b="1">
                <a:solidFill>
                  <a:srgbClr val="1C304E"/>
                </a:solidFill>
                <a:latin typeface="Arial"/>
              </a:rPr>
              <a:t>OBRIGADO(A)!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926080"/>
            <a:ext cx="9418320" cy="4572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700" b="0">
                <a:solidFill>
                  <a:srgbClr val="164E91"/>
                </a:solidFill>
                <a:latin typeface="Arial"/>
              </a:rPr>
              <a:t>Perguntas e considerações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3703320"/>
            <a:ext cx="8503920" cy="4572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200" b="0">
                <a:solidFill>
                  <a:srgbClr val="5F6976"/>
                </a:solidFill>
                <a:latin typeface="Arial"/>
              </a:rPr>
              <a:t>Nome do(a) aluno(a) • e-mail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282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Meire Queiroz Sato</dc:creator>
  <cp:keywords/>
  <dc:description>generated using python-pptx</dc:description>
  <cp:lastModifiedBy>Meire Queiroz Sato</cp:lastModifiedBy>
  <cp:revision>2</cp:revision>
  <dcterms:created xsi:type="dcterms:W3CDTF">2013-01-27T09:14:16Z</dcterms:created>
  <dcterms:modified xsi:type="dcterms:W3CDTF">2026-08-26T15:27:15Z</dcterms:modified>
  <cp:category/>
</cp:coreProperties>
</file>