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0" y="1353312"/>
            <a:ext cx="4873752" cy="411480"/>
          </a:xfrm>
          <a:prstGeom prst="roundRect">
            <a:avLst/>
          </a:prstGeom>
          <a:solidFill>
            <a:srgbClr val="F0F6FC"/>
          </a:solidFill>
          <a:ln>
            <a:solidFill>
              <a:srgbClr val="164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767328" y="1435608"/>
            <a:ext cx="4645152" cy="20116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100" b="1">
                <a:solidFill>
                  <a:srgbClr val="164E91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057400"/>
            <a:ext cx="10360152" cy="9601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2700" b="1">
                <a:solidFill>
                  <a:srgbClr val="1C304E"/>
                </a:solidFill>
                <a:latin typeface="Arial"/>
              </a:rPr>
              <a:t>TÍTULO DO TRABALHO:
SUBTÍTULO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246120"/>
            <a:ext cx="8366760" cy="54864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400" b="0">
                <a:solidFill>
                  <a:srgbClr val="5F6976"/>
                </a:solidFill>
                <a:latin typeface="Arial"/>
              </a:rPr>
              <a:t>Nome do(a) aluno(a)
Orientador(a): Prof.(a) Nome do(a) Orientador(a)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4041648"/>
            <a:ext cx="8366760" cy="41148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000" b="0">
                <a:solidFill>
                  <a:srgbClr val="5F6976"/>
                </a:solidFill>
                <a:latin typeface="Arial"/>
              </a:rPr>
              <a:t>Curso • Instituição • E-mail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709160"/>
            <a:ext cx="836676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100" b="1">
                <a:solidFill>
                  <a:srgbClr val="164E91"/>
                </a:solidFill>
                <a:latin typeface="Arial"/>
              </a:rPr>
              <a:t>Birigui – SP •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1. INTRODUÇÃO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de forma objetiva: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tema e contextualização da pesquisa;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problema de pesquisa;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justificativa e relevância científica ou social.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2. OBJETIVOS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Indique os objetivos que orientam o estudo: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objetivo geral;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objetivos específicos, quando necessários.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3. MÉTODOS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Sintetize os procedimentos metodológicos: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abordagem: qualitativa, quantitativa ou mista;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natureza/objetivo: exploratória, descritiva ou explicativa;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técnicas de coleta e procedimentos adotados;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4398264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forma de análise dos dados.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4. RESULTADOS ESPERADOS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70408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65836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as contribuições esperadas da pesquisa: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63550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possíveis avanços teóricos;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63550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contribuições sociais ou institucionais;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831336"/>
            <a:ext cx="63550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impactos esperados com o desenvolvimento do estudo.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18120" y="1828800"/>
            <a:ext cx="3840480" cy="4069080"/>
          </a:xfrm>
          <a:prstGeom prst="roundRect">
            <a:avLst/>
          </a:prstGeom>
          <a:solidFill>
            <a:srgbClr val="F0F6FC"/>
          </a:solidFill>
          <a:ln>
            <a:solidFill>
              <a:srgbClr val="BED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074152" y="2880360"/>
            <a:ext cx="3337560" cy="4572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400" b="1">
                <a:solidFill>
                  <a:srgbClr val="164E91"/>
                </a:solidFill>
                <a:latin typeface="Arial"/>
              </a:rPr>
              <a:t>ESPAÇO PARA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74152" y="3383280"/>
            <a:ext cx="3337560" cy="9144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600" b="1">
                <a:solidFill>
                  <a:srgbClr val="1C304E"/>
                </a:solidFill>
                <a:latin typeface="Arial"/>
              </a:rPr>
              <a:t>GRÁFICO • TABELA
IMAGEM • QUADRO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25296"/>
            <a:ext cx="11155680" cy="43891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2200" b="1">
                <a:solidFill>
                  <a:srgbClr val="1C304E"/>
                </a:solidFill>
                <a:latin typeface="Arial"/>
              </a:rPr>
              <a:t>5. FONTES CONSULTADAS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1828800"/>
            <a:ext cx="11155680" cy="4069080"/>
          </a:xfrm>
          <a:prstGeom prst="roundRect">
            <a:avLst/>
          </a:prstGeom>
          <a:solidFill>
            <a:srgbClr val="FFFFFF"/>
          </a:solidFill>
          <a:ln>
            <a:solidFill>
              <a:srgbClr val="CD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13232" y="2057400"/>
            <a:ext cx="10698480" cy="50292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1">
                <a:solidFill>
                  <a:srgbClr val="164E91"/>
                </a:solidFill>
                <a:latin typeface="Arial"/>
              </a:rPr>
              <a:t>Apresente somente as principais referências utilizadas.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697480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organizar as referências conforme o padrão ABNT;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264408"/>
            <a:ext cx="10469880" cy="475488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1200" b="0">
                <a:solidFill>
                  <a:srgbClr val="1C304E"/>
                </a:solidFill>
                <a:latin typeface="Arial"/>
              </a:rPr>
              <a:t>• priorizar as obras diretamente relacionadas ao trabalho.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ab6014-36ce-4207-a135-e4101c840b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1600200" cy="1225916"/>
          </a:xfrm>
          <a:prstGeom prst="rect">
            <a:avLst/>
          </a:prstGeom>
        </p:spPr>
      </p:pic>
      <p:pic>
        <p:nvPicPr>
          <p:cNvPr id="3" name="Picture 2" descr="14a9efff-e93a-468d-80f3-70966a0e1a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91440"/>
            <a:ext cx="1600200" cy="15459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914400"/>
            <a:ext cx="12191695" cy="109728"/>
          </a:xfrm>
          <a:prstGeom prst="rect">
            <a:avLst/>
          </a:prstGeom>
          <a:solidFill>
            <a:srgbClr val="16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6245352"/>
            <a:ext cx="11548872" cy="18288"/>
          </a:xfrm>
          <a:prstGeom prst="rect">
            <a:avLst/>
          </a:prstGeom>
          <a:solidFill>
            <a:srgbClr val="D3AE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6318504"/>
            <a:ext cx="548640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l"/>
            <a:r>
              <a:rPr sz="750" b="1">
                <a:solidFill>
                  <a:srgbClr val="164E91"/>
                </a:solidFill>
                <a:latin typeface="Arial"/>
              </a:rPr>
              <a:t>8º Simpósio de Iniciação Científica • FATEB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6318504"/>
            <a:ext cx="5897880" cy="164592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r"/>
            <a:r>
              <a:rPr sz="750" b="0">
                <a:solidFill>
                  <a:srgbClr val="5F6976"/>
                </a:solidFill>
                <a:latin typeface="Arial"/>
              </a:rPr>
              <a:t>INICIAÇÃO CIENTÍFICA – PESQUISA EM ANDAMENTO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965960"/>
            <a:ext cx="10332720" cy="6858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3000" b="1">
                <a:solidFill>
                  <a:srgbClr val="1C304E"/>
                </a:solidFill>
                <a:latin typeface="Arial"/>
              </a:rPr>
              <a:t>OBRIGADO(A)!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926080"/>
            <a:ext cx="9418320" cy="4572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700" b="0">
                <a:solidFill>
                  <a:srgbClr val="164E91"/>
                </a:solidFill>
                <a:latin typeface="Arial"/>
              </a:rPr>
              <a:t>Perguntas e considerações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3703320"/>
            <a:ext cx="8503920" cy="457200"/>
          </a:xfrm>
          <a:prstGeom prst="rect">
            <a:avLst/>
          </a:prstGeom>
          <a:noFill/>
        </p:spPr>
        <p:txBody>
          <a:bodyPr wrap="square" lIns="54864" tIns="27432" rIns="54864" bIns="27432">
            <a:spAutoFit/>
          </a:bodyPr>
          <a:lstStyle/>
          <a:p>
            <a:pPr algn="ctr"/>
            <a:r>
              <a:rPr sz="1200" b="0">
                <a:solidFill>
                  <a:srgbClr val="5F6976"/>
                </a:solidFill>
                <a:latin typeface="Arial"/>
              </a:rPr>
              <a:t>Nome do(a) aluno(a) • e-mail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284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Meire Queiroz Sato</dc:creator>
  <cp:keywords/>
  <dc:description>generated using python-pptx</dc:description>
  <cp:lastModifiedBy>Meire Queiroz Sato</cp:lastModifiedBy>
  <cp:revision>2</cp:revision>
  <dcterms:created xsi:type="dcterms:W3CDTF">2013-01-27T09:14:16Z</dcterms:created>
  <dcterms:modified xsi:type="dcterms:W3CDTF">2026-08-26T15:25:46Z</dcterms:modified>
  <cp:category/>
</cp:coreProperties>
</file>