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8099425" cy="10799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80" d="100"/>
          <a:sy n="80" d="100"/>
        </p:scale>
        <p:origin x="1374" y="-13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7ab6014-36ce-4207-a135-e4101c840bd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146304"/>
            <a:ext cx="1938528" cy="1485110"/>
          </a:xfrm>
          <a:prstGeom prst="rect">
            <a:avLst/>
          </a:prstGeom>
        </p:spPr>
      </p:pic>
      <p:pic>
        <p:nvPicPr>
          <p:cNvPr id="3" name="Picture 2" descr="14a9efff-e93a-468d-80f3-70966a0e1af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2160" y="109728"/>
            <a:ext cx="1847088" cy="178447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1115568"/>
            <a:ext cx="8099999" cy="402336"/>
          </a:xfrm>
          <a:prstGeom prst="rect">
            <a:avLst/>
          </a:prstGeom>
          <a:solidFill>
            <a:srgbClr val="1247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320040" y="1188720"/>
            <a:ext cx="7452360" cy="201168"/>
          </a:xfrm>
          <a:prstGeom prst="rect">
            <a:avLst/>
          </a:prstGeom>
          <a:noFill/>
        </p:spPr>
        <p:txBody>
          <a:bodyPr wrap="square" lIns="36576" tIns="36576" rIns="36576" bIns="36576" anchor="t">
            <a:spAutoFit/>
          </a:bodyPr>
          <a:lstStyle/>
          <a:p>
            <a:pPr algn="ctr"/>
            <a:r>
              <a:rPr sz="1019" b="1">
                <a:solidFill>
                  <a:srgbClr val="FFFFFF"/>
                </a:solidFill>
                <a:latin typeface="Arial"/>
              </a:rPr>
              <a:t>8º SIMPÓSIO DE INICIAÇÃO CIENTÍFICA • FATEB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468880" y="1673352"/>
            <a:ext cx="3154680" cy="384048"/>
          </a:xfrm>
          <a:prstGeom prst="roundRect">
            <a:avLst/>
          </a:prstGeom>
          <a:solidFill>
            <a:srgbClr val="EEF4FB"/>
          </a:solidFill>
          <a:ln>
            <a:solidFill>
              <a:srgbClr val="12478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560320" y="1732788"/>
            <a:ext cx="2971800" cy="219456"/>
          </a:xfrm>
          <a:prstGeom prst="rect">
            <a:avLst/>
          </a:prstGeom>
          <a:noFill/>
        </p:spPr>
        <p:txBody>
          <a:bodyPr wrap="square" lIns="36576" tIns="36576" rIns="36576" bIns="36576" anchor="t">
            <a:spAutoFit/>
          </a:bodyPr>
          <a:lstStyle/>
          <a:p>
            <a:pPr algn="ctr"/>
            <a:r>
              <a:rPr sz="940" b="1">
                <a:solidFill>
                  <a:srgbClr val="124789"/>
                </a:solidFill>
                <a:latin typeface="Arial"/>
              </a:rPr>
              <a:t>MODELO DE BANNER – TCC CONCLUÍDO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176272"/>
            <a:ext cx="7178040" cy="658368"/>
          </a:xfrm>
          <a:prstGeom prst="rect">
            <a:avLst/>
          </a:prstGeom>
          <a:noFill/>
        </p:spPr>
        <p:txBody>
          <a:bodyPr wrap="square" lIns="36576" tIns="36576" rIns="36576" bIns="36576" anchor="t">
            <a:spAutoFit/>
          </a:bodyPr>
          <a:lstStyle/>
          <a:p>
            <a:pPr algn="ctr"/>
            <a:r>
              <a:rPr sz="1800" b="1">
                <a:solidFill>
                  <a:srgbClr val="1E2D41"/>
                </a:solidFill>
                <a:latin typeface="Arial"/>
              </a:rPr>
              <a:t>TÍTULO DO TRABALHO: SUBTÍTULO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2798064"/>
            <a:ext cx="6858000" cy="438912"/>
          </a:xfrm>
          <a:prstGeom prst="rect">
            <a:avLst/>
          </a:prstGeom>
          <a:noFill/>
        </p:spPr>
        <p:txBody>
          <a:bodyPr wrap="square" lIns="36576" tIns="36576" rIns="36576" bIns="36576" anchor="t">
            <a:spAutoFit/>
          </a:bodyPr>
          <a:lstStyle/>
          <a:p>
            <a:pPr algn="ctr"/>
            <a:r>
              <a:rPr sz="919" b="0">
                <a:solidFill>
                  <a:srgbClr val="5C646E"/>
                </a:solidFill>
                <a:latin typeface="Arial"/>
              </a:rPr>
              <a:t>Nome do(a) aluno(a)¹ • Nome do(a) aluno(a)²
Orientador(a): Prof.(a) Nome do(a) Orientador(a)³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1792" y="3218688"/>
            <a:ext cx="6858000" cy="274320"/>
          </a:xfrm>
          <a:prstGeom prst="rect">
            <a:avLst/>
          </a:prstGeom>
          <a:noFill/>
        </p:spPr>
        <p:txBody>
          <a:bodyPr wrap="square" lIns="36576" tIns="36576" rIns="36576" bIns="36576" anchor="t">
            <a:spAutoFit/>
          </a:bodyPr>
          <a:lstStyle/>
          <a:p>
            <a:pPr algn="ctr"/>
            <a:r>
              <a:rPr sz="650" b="0">
                <a:solidFill>
                  <a:srgbClr val="5C646E"/>
                </a:solidFill>
                <a:latin typeface="Arial"/>
              </a:rPr>
              <a:t>¹Curso/Instituição/E-mail  •  ²Curso/Instituição/E-mail  •  ³Orientador(a)/Instituição/E-mail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84048" y="3584448"/>
            <a:ext cx="3566160" cy="80467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C8D7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384048" y="3584448"/>
            <a:ext cx="3566160" cy="292608"/>
          </a:xfrm>
          <a:prstGeom prst="rect">
            <a:avLst/>
          </a:prstGeom>
          <a:solidFill>
            <a:srgbClr val="1247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57200" y="3625596"/>
            <a:ext cx="3419856" cy="182880"/>
          </a:xfrm>
          <a:prstGeom prst="rect">
            <a:avLst/>
          </a:prstGeom>
          <a:noFill/>
        </p:spPr>
        <p:txBody>
          <a:bodyPr wrap="square" lIns="36576" tIns="36576" rIns="36576" bIns="36576" anchor="t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Arial"/>
              </a:rPr>
              <a:t>RESUMO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5488" y="3950208"/>
            <a:ext cx="3383279" cy="347472"/>
          </a:xfrm>
          <a:prstGeom prst="rect">
            <a:avLst/>
          </a:prstGeom>
          <a:noFill/>
        </p:spPr>
        <p:txBody>
          <a:bodyPr wrap="square" lIns="36576" tIns="36576" rIns="36576" bIns="36576" anchor="t">
            <a:spAutoFit/>
          </a:bodyPr>
          <a:lstStyle/>
          <a:p>
            <a:pPr algn="l"/>
            <a:r>
              <a:rPr sz="750" b="0">
                <a:solidFill>
                  <a:srgbClr val="1E2D41"/>
                </a:solidFill>
                <a:latin typeface="Arial"/>
              </a:rPr>
              <a:t>150 a 250 caracteres. Apresentação breve do tema da pesquisa, indicando o problema investigado e sua relevância.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84048" y="4498848"/>
            <a:ext cx="3566160" cy="7132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C8D7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384048" y="4498848"/>
            <a:ext cx="3566160" cy="292608"/>
          </a:xfrm>
          <a:prstGeom prst="rect">
            <a:avLst/>
          </a:prstGeom>
          <a:solidFill>
            <a:srgbClr val="1247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457200" y="4539996"/>
            <a:ext cx="3419856" cy="182880"/>
          </a:xfrm>
          <a:prstGeom prst="rect">
            <a:avLst/>
          </a:prstGeom>
          <a:noFill/>
        </p:spPr>
        <p:txBody>
          <a:bodyPr wrap="square" lIns="36576" tIns="36576" rIns="36576" bIns="36576" anchor="t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Arial"/>
              </a:rPr>
              <a:t>PALAVRAS-CHAVE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5488" y="4864608"/>
            <a:ext cx="3383279" cy="256032"/>
          </a:xfrm>
          <a:prstGeom prst="rect">
            <a:avLst/>
          </a:prstGeom>
          <a:noFill/>
        </p:spPr>
        <p:txBody>
          <a:bodyPr wrap="square" lIns="36576" tIns="36576" rIns="36576" bIns="36576" anchor="t">
            <a:spAutoFit/>
          </a:bodyPr>
          <a:lstStyle/>
          <a:p>
            <a:pPr algn="l"/>
            <a:r>
              <a:rPr sz="740" b="0">
                <a:solidFill>
                  <a:srgbClr val="1E2D41"/>
                </a:solidFill>
                <a:latin typeface="Arial"/>
              </a:rPr>
              <a:t>3 a 5 palavras. Devem representar os principais conceitos do trabalho. Separar por ponto e vírgula.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84048" y="5321808"/>
            <a:ext cx="3566160" cy="93268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C8D7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384048" y="5321808"/>
            <a:ext cx="3566160" cy="292608"/>
          </a:xfrm>
          <a:prstGeom prst="rect">
            <a:avLst/>
          </a:prstGeom>
          <a:solidFill>
            <a:srgbClr val="1247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457200" y="5362956"/>
            <a:ext cx="3419856" cy="182880"/>
          </a:xfrm>
          <a:prstGeom prst="rect">
            <a:avLst/>
          </a:prstGeom>
          <a:noFill/>
        </p:spPr>
        <p:txBody>
          <a:bodyPr wrap="square" lIns="36576" tIns="36576" rIns="36576" bIns="36576" anchor="t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Arial"/>
              </a:rPr>
              <a:t>INTRODUÇÃO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75488" y="5687568"/>
            <a:ext cx="3383279" cy="475488"/>
          </a:xfrm>
          <a:prstGeom prst="rect">
            <a:avLst/>
          </a:prstGeom>
          <a:noFill/>
        </p:spPr>
        <p:txBody>
          <a:bodyPr wrap="square" lIns="36576" tIns="36576" rIns="36576" bIns="36576" anchor="t">
            <a:spAutoFit/>
          </a:bodyPr>
          <a:lstStyle/>
          <a:p>
            <a:pPr algn="l"/>
            <a:r>
              <a:rPr sz="760" b="0">
                <a:solidFill>
                  <a:srgbClr val="1E2D41"/>
                </a:solidFill>
                <a:latin typeface="Arial"/>
              </a:rPr>
              <a:t>Contextualização do tema, justificativa da pesquisa e apresentação do problema investigado.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384048" y="6364224"/>
            <a:ext cx="3566160" cy="80467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C8D7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384048" y="6364224"/>
            <a:ext cx="3566160" cy="292608"/>
          </a:xfrm>
          <a:prstGeom prst="rect">
            <a:avLst/>
          </a:prstGeom>
          <a:solidFill>
            <a:srgbClr val="1247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457200" y="6405372"/>
            <a:ext cx="3419856" cy="182880"/>
          </a:xfrm>
          <a:prstGeom prst="rect">
            <a:avLst/>
          </a:prstGeom>
          <a:noFill/>
        </p:spPr>
        <p:txBody>
          <a:bodyPr wrap="square" lIns="36576" tIns="36576" rIns="36576" bIns="36576" anchor="t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Arial"/>
              </a:rPr>
              <a:t>OBJETIVOS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75488" y="6729984"/>
            <a:ext cx="3383279" cy="347472"/>
          </a:xfrm>
          <a:prstGeom prst="rect">
            <a:avLst/>
          </a:prstGeom>
          <a:noFill/>
        </p:spPr>
        <p:txBody>
          <a:bodyPr wrap="square" lIns="36576" tIns="36576" rIns="36576" bIns="36576" anchor="t">
            <a:spAutoFit/>
          </a:bodyPr>
          <a:lstStyle/>
          <a:p>
            <a:pPr algn="l"/>
            <a:r>
              <a:rPr sz="760" b="0">
                <a:solidFill>
                  <a:srgbClr val="1E2D41"/>
                </a:solidFill>
                <a:latin typeface="Arial"/>
              </a:rPr>
              <a:t>Apresentar o objetivo geral da pesquisa e, se necessário, objetivos específicos.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384048" y="7278624"/>
            <a:ext cx="3566160" cy="1682496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C8D7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384048" y="7278624"/>
            <a:ext cx="3566160" cy="292608"/>
          </a:xfrm>
          <a:prstGeom prst="rect">
            <a:avLst/>
          </a:prstGeom>
          <a:solidFill>
            <a:srgbClr val="1247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457200" y="7319772"/>
            <a:ext cx="3419856" cy="182880"/>
          </a:xfrm>
          <a:prstGeom prst="rect">
            <a:avLst/>
          </a:prstGeom>
          <a:noFill/>
        </p:spPr>
        <p:txBody>
          <a:bodyPr wrap="square" lIns="36576" tIns="36576" rIns="36576" bIns="36576" anchor="t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Arial"/>
              </a:rPr>
              <a:t>MÉTODOS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75488" y="7644383"/>
            <a:ext cx="3383279" cy="1225296"/>
          </a:xfrm>
          <a:prstGeom prst="rect">
            <a:avLst/>
          </a:prstGeom>
          <a:noFill/>
        </p:spPr>
        <p:txBody>
          <a:bodyPr wrap="square" lIns="36576" tIns="36576" rIns="36576" bIns="36576" anchor="t">
            <a:spAutoFit/>
          </a:bodyPr>
          <a:lstStyle/>
          <a:p>
            <a:pPr algn="l"/>
            <a:r>
              <a:rPr sz="715" b="0">
                <a:solidFill>
                  <a:srgbClr val="1E2D41"/>
                </a:solidFill>
                <a:latin typeface="Arial"/>
              </a:rPr>
              <a:t>Descrição do tipo de pesquisa e dos procedimentos metodológicos adotados.
Exemplos: pesquisa bibliográfica, documental, qualitativa, quantitativa, estudo de caso, entrevista, questionário, observação, análise de conteúdo, análise documental ou estatística.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4142232" y="3584448"/>
            <a:ext cx="3566160" cy="128016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C8D7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ectangle 31"/>
          <p:cNvSpPr/>
          <p:nvPr/>
        </p:nvSpPr>
        <p:spPr>
          <a:xfrm>
            <a:off x="4142232" y="3584448"/>
            <a:ext cx="3566160" cy="292608"/>
          </a:xfrm>
          <a:prstGeom prst="rect">
            <a:avLst/>
          </a:prstGeom>
          <a:solidFill>
            <a:srgbClr val="1247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4215384" y="3625596"/>
            <a:ext cx="3419856" cy="182880"/>
          </a:xfrm>
          <a:prstGeom prst="rect">
            <a:avLst/>
          </a:prstGeom>
          <a:noFill/>
        </p:spPr>
        <p:txBody>
          <a:bodyPr wrap="square" lIns="36576" tIns="36576" rIns="36576" bIns="36576" anchor="t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Arial"/>
              </a:rPr>
              <a:t>RESULTADOS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233672" y="3950208"/>
            <a:ext cx="3383279" cy="822959"/>
          </a:xfrm>
          <a:prstGeom prst="rect">
            <a:avLst/>
          </a:prstGeom>
          <a:noFill/>
        </p:spPr>
        <p:txBody>
          <a:bodyPr wrap="square" lIns="36576" tIns="36576" rIns="36576" bIns="36576" anchor="t">
            <a:spAutoFit/>
          </a:bodyPr>
          <a:lstStyle/>
          <a:p>
            <a:pPr algn="l"/>
            <a:r>
              <a:rPr sz="750" b="0">
                <a:solidFill>
                  <a:srgbClr val="1E2D41"/>
                </a:solidFill>
                <a:latin typeface="Arial"/>
              </a:rPr>
              <a:t>Apresentação dos principais achados da pesquisa, análises realizadas ou reflexões produzidas. Inserir gráficos, tabelas, imagens ou quadros quando necessário.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142232" y="4974336"/>
            <a:ext cx="3566160" cy="1060704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C8D7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Rectangle 35"/>
          <p:cNvSpPr/>
          <p:nvPr/>
        </p:nvSpPr>
        <p:spPr>
          <a:xfrm>
            <a:off x="4142232" y="4974336"/>
            <a:ext cx="3566160" cy="292608"/>
          </a:xfrm>
          <a:prstGeom prst="rect">
            <a:avLst/>
          </a:prstGeom>
          <a:solidFill>
            <a:srgbClr val="1247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4215384" y="5015484"/>
            <a:ext cx="3419856" cy="182880"/>
          </a:xfrm>
          <a:prstGeom prst="rect">
            <a:avLst/>
          </a:prstGeom>
          <a:noFill/>
        </p:spPr>
        <p:txBody>
          <a:bodyPr wrap="square" lIns="36576" tIns="36576" rIns="36576" bIns="36576" anchor="t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Arial"/>
              </a:rPr>
              <a:t>CONCLUSÃO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233672" y="5340096"/>
            <a:ext cx="3383279" cy="603503"/>
          </a:xfrm>
          <a:prstGeom prst="rect">
            <a:avLst/>
          </a:prstGeom>
          <a:noFill/>
        </p:spPr>
        <p:txBody>
          <a:bodyPr wrap="square" lIns="36576" tIns="36576" rIns="36576" bIns="36576" anchor="t">
            <a:spAutoFit/>
          </a:bodyPr>
          <a:lstStyle/>
          <a:p>
            <a:pPr algn="l"/>
            <a:r>
              <a:rPr sz="760" b="0">
                <a:solidFill>
                  <a:srgbClr val="1E2D41"/>
                </a:solidFill>
                <a:latin typeface="Arial"/>
              </a:rPr>
              <a:t>Síntese das contribuições da pesquisa, destacando os resultados mais relevantes e possíveis implicações.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4142232" y="6144768"/>
            <a:ext cx="3566160" cy="2706624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C8D7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Rectangle 39"/>
          <p:cNvSpPr/>
          <p:nvPr/>
        </p:nvSpPr>
        <p:spPr>
          <a:xfrm>
            <a:off x="4142232" y="6144768"/>
            <a:ext cx="3566160" cy="292608"/>
          </a:xfrm>
          <a:prstGeom prst="rect">
            <a:avLst/>
          </a:prstGeom>
          <a:solidFill>
            <a:srgbClr val="1247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4215384" y="6185916"/>
            <a:ext cx="3419856" cy="182880"/>
          </a:xfrm>
          <a:prstGeom prst="rect">
            <a:avLst/>
          </a:prstGeom>
          <a:noFill/>
        </p:spPr>
        <p:txBody>
          <a:bodyPr wrap="square" lIns="36576" tIns="36576" rIns="36576" bIns="36576" anchor="t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Arial"/>
              </a:rPr>
              <a:t>REFERÊNCIAS BIBLIOGRÁFICAS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233672" y="6510528"/>
            <a:ext cx="3383279" cy="2249424"/>
          </a:xfrm>
          <a:prstGeom prst="rect">
            <a:avLst/>
          </a:prstGeom>
          <a:noFill/>
        </p:spPr>
        <p:txBody>
          <a:bodyPr wrap="square" lIns="36576" tIns="36576" rIns="36576" bIns="36576" anchor="t">
            <a:spAutoFit/>
          </a:bodyPr>
          <a:lstStyle/>
          <a:p>
            <a:pPr algn="l"/>
            <a:r>
              <a:rPr sz="700" b="0">
                <a:solidFill>
                  <a:srgbClr val="1E2D41"/>
                </a:solidFill>
                <a:latin typeface="Arial"/>
              </a:rPr>
              <a:t>Inserir somente as principais referências utilizadas no trabalho, conforme padrão ABNT.
Exemplo:
SOBRENOME, Nome. Título da obra. Cidade: Editora, ano.
BRASIL. Constituição da República Federativa do Brasil de 1988. Brasília, DF: Presidência da República, 1988.</a:t>
            </a:r>
          </a:p>
        </p:txBody>
      </p:sp>
      <p:sp>
        <p:nvSpPr>
          <p:cNvPr id="43" name="Rectangle 42"/>
          <p:cNvSpPr/>
          <p:nvPr/>
        </p:nvSpPr>
        <p:spPr>
          <a:xfrm>
            <a:off x="384048" y="10442448"/>
            <a:ext cx="7333488" cy="22860"/>
          </a:xfrm>
          <a:prstGeom prst="rect">
            <a:avLst/>
          </a:prstGeom>
          <a:solidFill>
            <a:srgbClr val="C9A6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43"/>
          <p:cNvSpPr txBox="1"/>
          <p:nvPr/>
        </p:nvSpPr>
        <p:spPr>
          <a:xfrm>
            <a:off x="411480" y="10506456"/>
            <a:ext cx="7269480" cy="164592"/>
          </a:xfrm>
          <a:prstGeom prst="rect">
            <a:avLst/>
          </a:prstGeom>
          <a:noFill/>
        </p:spPr>
        <p:txBody>
          <a:bodyPr wrap="square" lIns="36576" tIns="36576" rIns="36576" bIns="36576" anchor="t">
            <a:spAutoFit/>
          </a:bodyPr>
          <a:lstStyle/>
          <a:p>
            <a:pPr algn="ctr"/>
            <a:r>
              <a:rPr sz="650" b="1">
                <a:solidFill>
                  <a:srgbClr val="124789"/>
                </a:solidFill>
                <a:latin typeface="Arial"/>
              </a:rPr>
              <a:t>FATEB – Faculdade de Ciências e Tecnologia de Birigui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11480" y="10671048"/>
            <a:ext cx="7269480" cy="109728"/>
          </a:xfrm>
          <a:prstGeom prst="rect">
            <a:avLst/>
          </a:prstGeom>
          <a:noFill/>
        </p:spPr>
        <p:txBody>
          <a:bodyPr wrap="square" lIns="36576" tIns="36576" rIns="36576" bIns="36576" anchor="t">
            <a:spAutoFit/>
          </a:bodyPr>
          <a:lstStyle/>
          <a:p>
            <a:pPr algn="ctr"/>
            <a:r>
              <a:rPr sz="580" b="0">
                <a:solidFill>
                  <a:srgbClr val="5C646E"/>
                </a:solidFill>
                <a:latin typeface="Arial"/>
              </a:rPr>
              <a:t>Formato editável em PowerPoint • impressão final: 90 cm × 120 cm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194</Words>
  <Application>Microsoft Office PowerPoint</Application>
  <PresentationFormat>Personalizar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Meire Queiroz Sato</dc:creator>
  <cp:keywords/>
  <dc:description>generated using python-pptx</dc:description>
  <cp:lastModifiedBy>Meire Queiroz Sato</cp:lastModifiedBy>
  <cp:revision>2</cp:revision>
  <dcterms:created xsi:type="dcterms:W3CDTF">2013-01-27T09:14:16Z</dcterms:created>
  <dcterms:modified xsi:type="dcterms:W3CDTF">2026-08-26T15:09:58Z</dcterms:modified>
  <cp:category/>
</cp:coreProperties>
</file>